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4"/>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2" r:id="rId24"/>
    <p:sldId id="558" r:id="rId25"/>
    <p:sldId id="559" r:id="rId26"/>
    <p:sldId id="507" r:id="rId27"/>
    <p:sldId id="537" r:id="rId28"/>
    <p:sldId id="508" r:id="rId29"/>
    <p:sldId id="510" r:id="rId30"/>
    <p:sldId id="511" r:id="rId31"/>
    <p:sldId id="512" r:id="rId32"/>
    <p:sldId id="51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F8326C-FF8E-4E81-85D1-0A4141505304}" v="1" dt="2021-04-20T14:36:33.4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DDFB4A5F-3C48-4B05-BD9E-B7F9CD5C5D52}"/>
    <pc:docChg chg="custSel delSld modSld">
      <pc:chgData name="Beem, Corinn" userId="c940195d-46ad-491a-b089-963483842aae" providerId="ADAL" clId="{DDFB4A5F-3C48-4B05-BD9E-B7F9CD5C5D52}" dt="2021-04-09T16:58:44.579" v="264" actId="2696"/>
      <pc:docMkLst>
        <pc:docMk/>
      </pc:docMkLst>
      <pc:sldChg chg="del">
        <pc:chgData name="Beem, Corinn" userId="c940195d-46ad-491a-b089-963483842aae" providerId="ADAL" clId="{DDFB4A5F-3C48-4B05-BD9E-B7F9CD5C5D52}" dt="2021-04-07T21:54:52.020" v="216" actId="47"/>
        <pc:sldMkLst>
          <pc:docMk/>
          <pc:sldMk cId="3309063412" sldId="503"/>
        </pc:sldMkLst>
      </pc:sldChg>
      <pc:sldChg chg="del">
        <pc:chgData name="Beem, Corinn" userId="c940195d-46ad-491a-b089-963483842aae" providerId="ADAL" clId="{DDFB4A5F-3C48-4B05-BD9E-B7F9CD5C5D52}" dt="2021-04-07T21:54:52.020" v="216" actId="47"/>
        <pc:sldMkLst>
          <pc:docMk/>
          <pc:sldMk cId="4020193246" sldId="504"/>
        </pc:sldMkLst>
      </pc:sldChg>
      <pc:sldChg chg="del">
        <pc:chgData name="Beem, Corinn" userId="c940195d-46ad-491a-b089-963483842aae" providerId="ADAL" clId="{DDFB4A5F-3C48-4B05-BD9E-B7F9CD5C5D52}" dt="2021-04-07T21:54:52.020" v="216" actId="47"/>
        <pc:sldMkLst>
          <pc:docMk/>
          <pc:sldMk cId="902281997" sldId="505"/>
        </pc:sldMkLst>
      </pc:sldChg>
      <pc:sldChg chg="del">
        <pc:chgData name="Beem, Corinn" userId="c940195d-46ad-491a-b089-963483842aae" providerId="ADAL" clId="{DDFB4A5F-3C48-4B05-BD9E-B7F9CD5C5D52}" dt="2021-04-07T21:54:52.020" v="216" actId="47"/>
        <pc:sldMkLst>
          <pc:docMk/>
          <pc:sldMk cId="4219494486" sldId="506"/>
        </pc:sldMkLst>
      </pc:sldChg>
      <pc:sldChg chg="modSp">
        <pc:chgData name="Beem, Corinn" userId="c940195d-46ad-491a-b089-963483842aae" providerId="ADAL" clId="{DDFB4A5F-3C48-4B05-BD9E-B7F9CD5C5D52}" dt="2021-04-07T21:54:58.882" v="217"/>
        <pc:sldMkLst>
          <pc:docMk/>
          <pc:sldMk cId="3544745729" sldId="511"/>
        </pc:sldMkLst>
        <pc:spChg chg="mod">
          <ac:chgData name="Beem, Corinn" userId="c940195d-46ad-491a-b089-963483842aae" providerId="ADAL" clId="{DDFB4A5F-3C48-4B05-BD9E-B7F9CD5C5D52}" dt="2021-04-07T21:54:58.882" v="217"/>
          <ac:spMkLst>
            <pc:docMk/>
            <pc:sldMk cId="3544745729" sldId="511"/>
            <ac:spMk id="5" creationId="{3E532E98-B6B5-4ACC-BAF8-6B4F7E7C68E3}"/>
          </ac:spMkLst>
        </pc:spChg>
      </pc:sldChg>
      <pc:sldChg chg="modSp mod">
        <pc:chgData name="Beem, Corinn" userId="c940195d-46ad-491a-b089-963483842aae" providerId="ADAL" clId="{DDFB4A5F-3C48-4B05-BD9E-B7F9CD5C5D52}" dt="2021-04-08T21:09:02.666" v="259" actId="20577"/>
        <pc:sldMkLst>
          <pc:docMk/>
          <pc:sldMk cId="4189796286" sldId="513"/>
        </pc:sldMkLst>
        <pc:spChg chg="mod">
          <ac:chgData name="Beem, Corinn" userId="c940195d-46ad-491a-b089-963483842aae" providerId="ADAL" clId="{DDFB4A5F-3C48-4B05-BD9E-B7F9CD5C5D52}" dt="2021-04-08T21:09:02.666" v="259" actId="20577"/>
          <ac:spMkLst>
            <pc:docMk/>
            <pc:sldMk cId="4189796286" sldId="513"/>
            <ac:spMk id="6" creationId="{7ADE84E5-34FE-4C41-9602-1621F6B66961}"/>
          </ac:spMkLst>
        </pc:spChg>
      </pc:sldChg>
      <pc:sldChg chg="modSp mod">
        <pc:chgData name="Beem, Corinn" userId="c940195d-46ad-491a-b089-963483842aae" providerId="ADAL" clId="{DDFB4A5F-3C48-4B05-BD9E-B7F9CD5C5D52}" dt="2021-04-07T21:48:35.657" v="18" actId="20577"/>
        <pc:sldMkLst>
          <pc:docMk/>
          <pc:sldMk cId="4291394701" sldId="540"/>
        </pc:sldMkLst>
        <pc:spChg chg="mod">
          <ac:chgData name="Beem, Corinn" userId="c940195d-46ad-491a-b089-963483842aae" providerId="ADAL" clId="{DDFB4A5F-3C48-4B05-BD9E-B7F9CD5C5D52}" dt="2021-04-07T21:48:35.657" v="18" actId="20577"/>
          <ac:spMkLst>
            <pc:docMk/>
            <pc:sldMk cId="4291394701" sldId="540"/>
            <ac:spMk id="2" creationId="{D85898C7-A09F-41F6-AAC4-07C7EEEB728B}"/>
          </ac:spMkLst>
        </pc:spChg>
      </pc:sldChg>
      <pc:sldChg chg="modSp mod modNotesTx">
        <pc:chgData name="Beem, Corinn" userId="c940195d-46ad-491a-b089-963483842aae" providerId="ADAL" clId="{DDFB4A5F-3C48-4B05-BD9E-B7F9CD5C5D52}" dt="2021-04-09T16:58:42.155" v="263" actId="6549"/>
        <pc:sldMkLst>
          <pc:docMk/>
          <pc:sldMk cId="3283148454" sldId="556"/>
        </pc:sldMkLst>
        <pc:spChg chg="mod">
          <ac:chgData name="Beem, Corinn" userId="c940195d-46ad-491a-b089-963483842aae" providerId="ADAL" clId="{DDFB4A5F-3C48-4B05-BD9E-B7F9CD5C5D52}" dt="2021-04-09T16:58:39.585" v="261" actId="6549"/>
          <ac:spMkLst>
            <pc:docMk/>
            <pc:sldMk cId="3283148454" sldId="556"/>
            <ac:spMk id="42" creationId="{09451B0F-CEAE-43AA-AC61-E0C09AB31722}"/>
          </ac:spMkLst>
        </pc:spChg>
      </pc:sldChg>
      <pc:sldChg chg="modSp del mod modNotesTx">
        <pc:chgData name="Beem, Corinn" userId="c940195d-46ad-491a-b089-963483842aae" providerId="ADAL" clId="{DDFB4A5F-3C48-4B05-BD9E-B7F9CD5C5D52}" dt="2021-04-09T16:58:44.579" v="264" actId="2696"/>
        <pc:sldMkLst>
          <pc:docMk/>
          <pc:sldMk cId="4009573612" sldId="557"/>
        </pc:sldMkLst>
        <pc:spChg chg="mod">
          <ac:chgData name="Beem, Corinn" userId="c940195d-46ad-491a-b089-963483842aae" providerId="ADAL" clId="{DDFB4A5F-3C48-4B05-BD9E-B7F9CD5C5D52}" dt="2021-04-07T21:49:07.849" v="27" actId="20577"/>
          <ac:spMkLst>
            <pc:docMk/>
            <pc:sldMk cId="4009573612" sldId="557"/>
            <ac:spMk id="2" creationId="{D4A1F4AB-06D3-41C7-A09F-523B103E846F}"/>
          </ac:spMkLst>
        </pc:spChg>
        <pc:spChg chg="mod">
          <ac:chgData name="Beem, Corinn" userId="c940195d-46ad-491a-b089-963483842aae" providerId="ADAL" clId="{DDFB4A5F-3C48-4B05-BD9E-B7F9CD5C5D52}" dt="2021-04-07T21:49:58.789" v="58" actId="20577"/>
          <ac:spMkLst>
            <pc:docMk/>
            <pc:sldMk cId="4009573612" sldId="557"/>
            <ac:spMk id="17" creationId="{70619F06-4E15-4210-8CA5-99B30A4B9DEB}"/>
          </ac:spMkLst>
        </pc:spChg>
        <pc:spChg chg="mod">
          <ac:chgData name="Beem, Corinn" userId="c940195d-46ad-491a-b089-963483842aae" providerId="ADAL" clId="{DDFB4A5F-3C48-4B05-BD9E-B7F9CD5C5D52}" dt="2021-04-07T21:49:28.813" v="36" actId="20577"/>
          <ac:spMkLst>
            <pc:docMk/>
            <pc:sldMk cId="4009573612" sldId="557"/>
            <ac:spMk id="31" creationId="{4A2B8B0C-7026-441A-BB33-6D9E2E3909DA}"/>
          </ac:spMkLst>
        </pc:spChg>
        <pc:spChg chg="mod">
          <ac:chgData name="Beem, Corinn" userId="c940195d-46ad-491a-b089-963483842aae" providerId="ADAL" clId="{DDFB4A5F-3C48-4B05-BD9E-B7F9CD5C5D52}" dt="2021-04-07T21:49:36.036" v="42" actId="20577"/>
          <ac:spMkLst>
            <pc:docMk/>
            <pc:sldMk cId="4009573612" sldId="557"/>
            <ac:spMk id="32" creationId="{F231803C-75B2-433B-A3F5-31F7815149FD}"/>
          </ac:spMkLst>
        </pc:spChg>
        <pc:spChg chg="mod">
          <ac:chgData name="Beem, Corinn" userId="c940195d-46ad-491a-b089-963483842aae" providerId="ADAL" clId="{DDFB4A5F-3C48-4B05-BD9E-B7F9CD5C5D52}" dt="2021-04-07T21:49:42.778" v="48" actId="20577"/>
          <ac:spMkLst>
            <pc:docMk/>
            <pc:sldMk cId="4009573612" sldId="557"/>
            <ac:spMk id="33" creationId="{6E4F87FF-9E8F-4299-B448-DB3CB52959B2}"/>
          </ac:spMkLst>
        </pc:spChg>
        <pc:spChg chg="mod">
          <ac:chgData name="Beem, Corinn" userId="c940195d-46ad-491a-b089-963483842aae" providerId="ADAL" clId="{DDFB4A5F-3C48-4B05-BD9E-B7F9CD5C5D52}" dt="2021-04-07T21:49:49.324" v="54" actId="20577"/>
          <ac:spMkLst>
            <pc:docMk/>
            <pc:sldMk cId="4009573612" sldId="557"/>
            <ac:spMk id="42" creationId="{04DB1312-1CB7-44DC-AAED-562F4D3E6EC9}"/>
          </ac:spMkLst>
        </pc:spChg>
      </pc:sldChg>
      <pc:sldChg chg="modSp mod modNotesTx">
        <pc:chgData name="Beem, Corinn" userId="c940195d-46ad-491a-b089-963483842aae" providerId="ADAL" clId="{DDFB4A5F-3C48-4B05-BD9E-B7F9CD5C5D52}" dt="2021-04-07T22:01:04.793" v="255" actId="20577"/>
        <pc:sldMkLst>
          <pc:docMk/>
          <pc:sldMk cId="1503661817" sldId="558"/>
        </pc:sldMkLst>
        <pc:spChg chg="mod">
          <ac:chgData name="Beem, Corinn" userId="c940195d-46ad-491a-b089-963483842aae" providerId="ADAL" clId="{DDFB4A5F-3C48-4B05-BD9E-B7F9CD5C5D52}" dt="2021-04-07T21:54:39.822" v="214" actId="20577"/>
          <ac:spMkLst>
            <pc:docMk/>
            <pc:sldMk cId="1503661817" sldId="558"/>
            <ac:spMk id="2" creationId="{D4A1F4AB-06D3-41C7-A09F-523B103E846F}"/>
          </ac:spMkLst>
        </pc:spChg>
        <pc:spChg chg="mod">
          <ac:chgData name="Beem, Corinn" userId="c940195d-46ad-491a-b089-963483842aae" providerId="ADAL" clId="{DDFB4A5F-3C48-4B05-BD9E-B7F9CD5C5D52}" dt="2021-04-07T22:00:42.169" v="225" actId="20577"/>
          <ac:spMkLst>
            <pc:docMk/>
            <pc:sldMk cId="1503661817" sldId="558"/>
            <ac:spMk id="37" creationId="{D75644BC-53EB-4AF2-A3A5-26E88A22BB8C}"/>
          </ac:spMkLst>
        </pc:spChg>
        <pc:spChg chg="mod">
          <ac:chgData name="Beem, Corinn" userId="c940195d-46ad-491a-b089-963483842aae" providerId="ADAL" clId="{DDFB4A5F-3C48-4B05-BD9E-B7F9CD5C5D52}" dt="2021-04-07T22:00:45.167" v="231" actId="20577"/>
          <ac:spMkLst>
            <pc:docMk/>
            <pc:sldMk cId="1503661817" sldId="558"/>
            <ac:spMk id="38" creationId="{5A6BADBE-CE4A-4C98-A48D-9DBDD1BE71D5}"/>
          </ac:spMkLst>
        </pc:spChg>
        <pc:spChg chg="mod">
          <ac:chgData name="Beem, Corinn" userId="c940195d-46ad-491a-b089-963483842aae" providerId="ADAL" clId="{DDFB4A5F-3C48-4B05-BD9E-B7F9CD5C5D52}" dt="2021-04-07T22:00:47.866" v="233" actId="20577"/>
          <ac:spMkLst>
            <pc:docMk/>
            <pc:sldMk cId="1503661817" sldId="558"/>
            <ac:spMk id="39" creationId="{5249E791-5DF4-48F1-B804-0AF87B3ED6B2}"/>
          </ac:spMkLst>
        </pc:spChg>
        <pc:spChg chg="mod">
          <ac:chgData name="Beem, Corinn" userId="c940195d-46ad-491a-b089-963483842aae" providerId="ADAL" clId="{DDFB4A5F-3C48-4B05-BD9E-B7F9CD5C5D52}" dt="2021-04-07T22:00:52.026" v="239" actId="20577"/>
          <ac:spMkLst>
            <pc:docMk/>
            <pc:sldMk cId="1503661817" sldId="558"/>
            <ac:spMk id="40" creationId="{BABD2D6F-67C6-428E-9B6E-575730D25AB1}"/>
          </ac:spMkLst>
        </pc:spChg>
      </pc:sldChg>
      <pc:sldChg chg="addSp modSp">
        <pc:chgData name="Beem, Corinn" userId="c940195d-46ad-491a-b089-963483842aae" providerId="ADAL" clId="{DDFB4A5F-3C48-4B05-BD9E-B7F9CD5C5D52}" dt="2021-04-07T21:58:54.630" v="223" actId="14826"/>
        <pc:sldMkLst>
          <pc:docMk/>
          <pc:sldMk cId="2489502936" sldId="559"/>
        </pc:sldMkLst>
        <pc:spChg chg="mod">
          <ac:chgData name="Beem, Corinn" userId="c940195d-46ad-491a-b089-963483842aae" providerId="ADAL" clId="{DDFB4A5F-3C48-4B05-BD9E-B7F9CD5C5D52}" dt="2021-04-07T21:54:45.437" v="215"/>
          <ac:spMkLst>
            <pc:docMk/>
            <pc:sldMk cId="2489502936" sldId="559"/>
            <ac:spMk id="2" creationId="{D4A1F4AB-06D3-41C7-A09F-523B103E846F}"/>
          </ac:spMkLst>
        </pc:spChg>
        <pc:picChg chg="add mod">
          <ac:chgData name="Beem, Corinn" userId="c940195d-46ad-491a-b089-963483842aae" providerId="ADAL" clId="{DDFB4A5F-3C48-4B05-BD9E-B7F9CD5C5D52}" dt="2021-04-07T21:58:54.630" v="223" actId="14826"/>
          <ac:picMkLst>
            <pc:docMk/>
            <pc:sldMk cId="2489502936" sldId="559"/>
            <ac:picMk id="3" creationId="{36CF032C-F90D-48F4-ABC9-33CAB5356573}"/>
          </ac:picMkLst>
        </pc:picChg>
      </pc:sldChg>
    </pc:docChg>
  </pc:docChgLst>
  <pc:docChgLst>
    <pc:chgData name="Sheth, Rohan" userId="0b6da9f0-4e13-4f6a-80ee-55c9a7700dcb" providerId="ADAL" clId="{12F8326C-FF8E-4E81-85D1-0A4141505304}"/>
    <pc:docChg chg="undo custSel modSld">
      <pc:chgData name="Sheth, Rohan" userId="0b6da9f0-4e13-4f6a-80ee-55c9a7700dcb" providerId="ADAL" clId="{12F8326C-FF8E-4E81-85D1-0A4141505304}" dt="2021-04-20T14:37:22.756" v="17" actId="20577"/>
      <pc:docMkLst>
        <pc:docMk/>
      </pc:docMkLst>
      <pc:sldChg chg="modSp mod">
        <pc:chgData name="Sheth, Rohan" userId="0b6da9f0-4e13-4f6a-80ee-55c9a7700dcb" providerId="ADAL" clId="{12F8326C-FF8E-4E81-85D1-0A4141505304}" dt="2021-04-20T14:22:58.607" v="10" actId="1076"/>
        <pc:sldMkLst>
          <pc:docMk/>
          <pc:sldMk cId="1503661817" sldId="558"/>
        </pc:sldMkLst>
        <pc:spChg chg="mod">
          <ac:chgData name="Sheth, Rohan" userId="0b6da9f0-4e13-4f6a-80ee-55c9a7700dcb" providerId="ADAL" clId="{12F8326C-FF8E-4E81-85D1-0A4141505304}" dt="2021-04-20T14:22:58.607" v="10" actId="1076"/>
          <ac:spMkLst>
            <pc:docMk/>
            <pc:sldMk cId="1503661817" sldId="558"/>
            <ac:spMk id="37" creationId="{D75644BC-53EB-4AF2-A3A5-26E88A22BB8C}"/>
          </ac:spMkLst>
        </pc:spChg>
      </pc:sldChg>
      <pc:sldChg chg="modSp modNotesTx">
        <pc:chgData name="Sheth, Rohan" userId="0b6da9f0-4e13-4f6a-80ee-55c9a7700dcb" providerId="ADAL" clId="{12F8326C-FF8E-4E81-85D1-0A4141505304}" dt="2021-04-20T14:37:22.756" v="17" actId="20577"/>
        <pc:sldMkLst>
          <pc:docMk/>
          <pc:sldMk cId="1315159800" sldId="562"/>
        </pc:sldMkLst>
        <pc:spChg chg="mod">
          <ac:chgData name="Sheth, Rohan" userId="0b6da9f0-4e13-4f6a-80ee-55c9a7700dcb" providerId="ADAL" clId="{12F8326C-FF8E-4E81-85D1-0A4141505304}" dt="2021-04-20T14:36:33.450" v="11"/>
          <ac:spMkLst>
            <pc:docMk/>
            <pc:sldMk cId="1315159800" sldId="562"/>
            <ac:spMk id="37" creationId="{D75644BC-53EB-4AF2-A3A5-26E88A22BB8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 2 created 18,087 jobs earning $1.0 billion in payroll, contributed $1.6 billion in value added, and generated a total economic output of $3.5 billion.</a:t>
            </a:r>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1485232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Dallas Bay Sky Park </a:t>
            </a:r>
            <a:r>
              <a:rPr lang="en-US"/>
              <a:t>created 5 </a:t>
            </a:r>
            <a:r>
              <a:rPr lang="en-US" dirty="0"/>
              <a:t>jobs </a:t>
            </a:r>
            <a:r>
              <a:rPr lang="en-US"/>
              <a:t>earning $182 </a:t>
            </a:r>
            <a:r>
              <a:rPr lang="en-US" dirty="0"/>
              <a:t>thousand in payroll, </a:t>
            </a:r>
            <a:r>
              <a:rPr lang="en-US"/>
              <a:t>contributed $241 </a:t>
            </a:r>
            <a:r>
              <a:rPr lang="en-US" dirty="0"/>
              <a:t>thousand in value added, and generated a total economic output </a:t>
            </a:r>
            <a:r>
              <a:rPr lang="en-US"/>
              <a:t>of $468 </a:t>
            </a:r>
            <a:r>
              <a:rPr lang="en-US" dirty="0"/>
              <a:t>thousand.</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Dallas Bay Sky Park</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2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18,087</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$3.5</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315159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Dallas Bay Sky Park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741942" y="4549832"/>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$182</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$241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$468</a:t>
            </a:r>
            <a:r>
              <a:rPr lang="en-US" sz="3200" b="1" dirty="0">
                <a:solidFill>
                  <a:schemeClr val="accent3"/>
                </a:solidFill>
                <a:latin typeface="Arial" panose="020B0604020202020204" pitchFamily="34" charset="0"/>
                <a:cs typeface="Arial" panose="020B0604020202020204" pitchFamily="34" charset="0"/>
              </a:rPr>
              <a:t> thousand</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Dallas Bay Sky Park Is </a:t>
            </a:r>
            <a:br>
              <a:rPr lang="en-US" dirty="0"/>
            </a:br>
            <a:r>
              <a:rPr lang="en-US" dirty="0"/>
              <a:t>Just Local?</a:t>
            </a:r>
          </a:p>
        </p:txBody>
      </p:sp>
      <p:pic>
        <p:nvPicPr>
          <p:cNvPr id="3" name="Picture 2">
            <a:extLst>
              <a:ext uri="{FF2B5EF4-FFF2-40B4-BE49-F238E27FC236}">
                <a16:creationId xmlns:a16="http://schemas.microsoft.com/office/drawing/2014/main" id="{36CF032C-F90D-48F4-ABC9-33CAB53565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18417" y="1699214"/>
            <a:ext cx="7655562" cy="5010074"/>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21</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22</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Dallas Bay Sky Park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27</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1A0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haredContentType xmlns="Microsoft.SharePoint.Taxonomy.ContentTypeSync" SourceId="781a52b0-d0f4-44f0-98bb-0d102f5fd161"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2.xml><?xml version="1.0" encoding="utf-8"?>
<ds:datastoreItem xmlns:ds="http://schemas.openxmlformats.org/officeDocument/2006/customXml" ds:itemID="{05D59F5E-271F-447C-A22D-15008E4D3D90}">
  <ds:schemaRefs>
    <ds:schemaRef ds:uri="http://purl.org/dc/dcmitype/"/>
    <ds:schemaRef ds:uri="http://purl.org/dc/elements/1.1/"/>
    <ds:schemaRef ds:uri="http://www.w3.org/XML/1998/namespace"/>
    <ds:schemaRef ds:uri="http://schemas.openxmlformats.org/package/2006/metadata/core-properties"/>
    <ds:schemaRef ds:uri="52860726-b653-4eba-8fc1-cfbf91000526"/>
    <ds:schemaRef ds:uri="http://schemas.microsoft.com/office/2006/documentManagement/types"/>
    <ds:schemaRef ds:uri="http://schemas.microsoft.com/office/infopath/2007/PartnerControls"/>
    <ds:schemaRef ds:uri="b2e1dacc-c954-4408-aa44-64ef90b7ce3a"/>
    <ds:schemaRef ds:uri="c18e8617-fc0f-4dda-a87a-c0ec120ddf92"/>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4.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C4ED9E04-DB13-4A8A-AC45-4F087BAFBA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3060</Words>
  <Application>Microsoft Office PowerPoint</Application>
  <PresentationFormat>Widescreen</PresentationFormat>
  <Paragraphs>234</Paragraphs>
  <Slides>27</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Trebuchet MS</vt:lpstr>
      <vt:lpstr>Office Theme</vt:lpstr>
      <vt:lpstr>Dallas Bay Sky Park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2 Impacts</vt:lpstr>
      <vt:lpstr>TOTAL Dallas Bay Sky Park Impacts</vt:lpstr>
      <vt:lpstr>Think Dallas Bay Sky Park Is  Just Local?</vt:lpstr>
      <vt:lpstr>Tax Analysis</vt:lpstr>
      <vt:lpstr>Statewide Tax Impacts</vt:lpstr>
      <vt:lpstr>Additional  Aviation Benefits</vt:lpstr>
      <vt:lpstr>Case  Studies</vt:lpstr>
      <vt:lpstr>Dallas Bay Sky Park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Sheth, Rohan</cp:lastModifiedBy>
  <cp:revision>17</cp:revision>
  <dcterms:created xsi:type="dcterms:W3CDTF">2021-03-17T12:38:10Z</dcterms:created>
  <dcterms:modified xsi:type="dcterms:W3CDTF">2021-04-20T14:37:24Z</dcterms:modified>
</cp:coreProperties>
</file>